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6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36" r:id="rId11"/>
    <p:sldId id="354" r:id="rId12"/>
    <p:sldId id="412" r:id="rId13"/>
    <p:sldId id="356" r:id="rId14"/>
    <p:sldId id="357" r:id="rId15"/>
    <p:sldId id="355" r:id="rId16"/>
    <p:sldId id="437" r:id="rId17"/>
    <p:sldId id="440" r:id="rId18"/>
    <p:sldId id="443" r:id="rId19"/>
    <p:sldId id="438" r:id="rId20"/>
    <p:sldId id="399" r:id="rId21"/>
    <p:sldId id="444" r:id="rId22"/>
    <p:sldId id="445" r:id="rId23"/>
    <p:sldId id="396" r:id="rId24"/>
    <p:sldId id="374" r:id="rId25"/>
    <p:sldId id="281" r:id="rId26"/>
    <p:sldId id="401" r:id="rId27"/>
    <p:sldId id="404" r:id="rId28"/>
    <p:sldId id="405" r:id="rId29"/>
    <p:sldId id="410" r:id="rId30"/>
    <p:sldId id="407" r:id="rId31"/>
    <p:sldId id="330" r:id="rId32"/>
    <p:sldId id="446" r:id="rId33"/>
    <p:sldId id="447" r:id="rId34"/>
    <p:sldId id="448" r:id="rId3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5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556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.png"/><Relationship Id="rId4" Type="http://schemas.openxmlformats.org/officeDocument/2006/relationships/image" Target="../media/image6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tiff"/><Relationship Id="rId4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62656" y="2884163"/>
            <a:ext cx="6292205" cy="62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91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9194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919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9194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</a:t>
                </a:r>
                <a:r>
                  <a:rPr lang="en-GB" sz="2800" dirty="0" err="1"/>
                  <a:t>Hypthesis</a:t>
                </a:r>
                <a:r>
                  <a:rPr lang="en-GB" sz="2800" dirty="0"/>
                  <a:t>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6719905" y="3680260"/>
            <a:ext cx="2022640" cy="1123509"/>
          </a:xfrm>
          <a:prstGeom prst="wedgeRoundRectCallout">
            <a:avLst>
              <a:gd name="adj1" fmla="val -42262"/>
              <a:gd name="adj2" fmla="val 8098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US" sz="2400"/>
              <a:t>5%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815399" y="2138483"/>
            <a:ext cx="2022640" cy="1123509"/>
          </a:xfrm>
          <a:prstGeom prst="wedgeRoundRectCallout">
            <a:avLst>
              <a:gd name="adj1" fmla="val 37202"/>
              <a:gd name="adj2" fmla="val 20957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US" sz="2400"/>
              <a:t>5%</a:t>
            </a:r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3" grpId="0" animBg="1"/>
      <p:bldP spid="23" grpId="0" animBg="1"/>
      <p:bldP spid="10" grpId="0" animBg="1"/>
      <p:bldP spid="25" grpId="0" animBg="1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The cumulative density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978503" y="0"/>
            <a:ext cx="6026033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275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275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275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)?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0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</m:t>
                        </m:r>
                        <m:r>
                          <a:rPr lang="en-GB" sz="2400" i="1">
                            <a:latin typeface="Cambria Math" charset="0"/>
                          </a:rPr>
                          <m:t>0</m:t>
                        </m:r>
                        <m:r>
                          <a:rPr lang="en-GB" sz="2400" i="1">
                            <a:latin typeface="Cambria Math" charset="0"/>
                          </a:rPr>
                          <m:t>.</m:t>
                        </m:r>
                        <m:r>
                          <a:rPr lang="en-GB" sz="2400" i="1">
                            <a:latin typeface="Cambria Math" charset="0"/>
                          </a:rPr>
                          <m:t>3961446</m:t>
                        </m:r>
                        <m:r>
                          <a:rPr lang="en-GB" sz="2400" i="1">
                            <a:latin typeface="Cambria Math" charset="0"/>
                          </a:rPr>
                          <m:t>−(−</m:t>
                        </m:r>
                        <m:r>
                          <a:rPr lang="en-GB" sz="2400" i="1">
                            <a:latin typeface="Cambria Math" charset="0"/>
                          </a:rPr>
                          <m:t>1</m:t>
                        </m:r>
                        <m:r>
                          <a:rPr lang="en-GB" sz="2400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</m:t>
                        </m:r>
                        <m:r>
                          <a:rPr lang="en-GB" sz="2400" i="1">
                            <a:latin typeface="Cambria Math" charset="0"/>
                          </a:rPr>
                          <m:t>.</m:t>
                        </m:r>
                        <m:r>
                          <a:rPr lang="en-GB" sz="2400" i="1">
                            <a:latin typeface="Cambria Math" charset="0"/>
                          </a:rPr>
                          <m:t>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81654" y="1458394"/>
              <a:ext cx="12564444" cy="683522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1654" y="1458394"/>
                <a:ext cx="12564444" cy="68352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regression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79361" y="3292410"/>
            <a:ext cx="8577872" cy="6272645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92429" y="498010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2429" y="1220446"/>
                <a:ext cx="12189074" cy="3151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The following sequence of commands will draw a sample driven by this model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1220446"/>
                <a:ext cx="12189074" cy="3151247"/>
              </a:xfrm>
              <a:prstGeom prst="rect">
                <a:avLst/>
              </a:prstGeom>
              <a:blipFill>
                <a:blip r:embed="rId5"/>
                <a:stretch>
                  <a:fillRect l="-2001" t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942"/>
                  <a:gd name="adj2" fmla="val -50535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942"/>
                  <a:gd name="adj2" fmla="val -50535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1809</Words>
  <Application>Microsoft Office PowerPoint</Application>
  <PresentationFormat>Custom</PresentationFormat>
  <Paragraphs>234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1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Significance levels</vt:lpstr>
      <vt:lpstr>Finding c: Standard Normal (σ=1)</vt:lpstr>
      <vt:lpstr>The cumulative density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39</cp:revision>
  <dcterms:created xsi:type="dcterms:W3CDTF">2020-10-04T17:32:50Z</dcterms:created>
  <dcterms:modified xsi:type="dcterms:W3CDTF">2020-10-06T07:35:40Z</dcterms:modified>
</cp:coreProperties>
</file>